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68" r:id="rId4"/>
    <p:sldId id="267" r:id="rId5"/>
    <p:sldId id="275" r:id="rId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66CC"/>
    <a:srgbClr val="FFCCFF"/>
    <a:srgbClr val="C9E4FF"/>
    <a:srgbClr val="B3D9FF"/>
    <a:srgbClr val="99CCFF"/>
    <a:srgbClr val="3333CC"/>
    <a:srgbClr val="00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45E3A18-6C3D-49BF-AF72-E31D87FCD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65B7AD97-A5DD-48D0-AA68-D5F63E57DA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D65DF82-C790-4C77-A16D-2781A40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0261-7696-4818-8438-F054FEC3532D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8A30E41D-9971-4947-95F9-57E694BC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10ADFF39-FB6F-4819-A705-7D57F96E6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12E4-895F-481E-A7CE-5A901E30A01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1664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429F236-21AB-4561-AAD5-3ACB096D4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D5641B76-FCB9-442E-A0B1-31346C008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F738258B-BFA4-49CA-AC1B-5F8161864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0261-7696-4818-8438-F054FEC3532D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0D9133F5-D79A-4EB2-A321-3E1CAC6FE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3859EE90-2578-4D94-A559-618809AE2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12E4-895F-481E-A7CE-5A901E30A01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66842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24721D38-8D61-411B-9C9E-E522A7EB96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E3343C73-7A73-438C-88F6-B17AAFEC9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D81B0DB5-D90A-4B2B-BCBE-09D809964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0261-7696-4818-8438-F054FEC3532D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814ABE04-04D1-427E-AD25-373C2F11F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B9CBC0A9-B2A0-4986-8093-A3F67FD9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12E4-895F-481E-A7CE-5A901E30A01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18661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5EF0719-FA29-461B-8F7F-B0E2494AB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ECD7496-7B79-47F6-8825-EF3D2DAAF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1C6265F5-595C-4DEC-9354-6738A9E51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0261-7696-4818-8438-F054FEC3532D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F7D1C0CC-69BE-4F52-AB0A-9C280EC2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03A80322-E2C3-40F8-BB1F-88E3BA607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12E4-895F-481E-A7CE-5A901E30A01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65227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627A678-143D-49DD-90FA-21BF1CF50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4E6ED27D-776E-49E8-AA03-A92081A36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9F7C2C2-BEE4-45ED-9994-BEA3D4968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0261-7696-4818-8438-F054FEC3532D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A3916256-C2CB-4247-ABEC-E9BA70A8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4F807E84-EC3D-43B6-B3FC-DE37C6E4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12E4-895F-481E-A7CE-5A901E30A01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86401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6B427FF-CC6F-4B23-A34A-8BAB4DF53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B00D076-E583-41AB-BA81-BCADEEF65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9A226FDA-A688-441C-872E-0A0D02BCC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69B193DB-563A-40C8-AE9C-4C16BFA58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0261-7696-4818-8438-F054FEC3532D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A8D206D5-8FEE-4833-B688-7F8039BBF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DFAA3247-69CA-4D0C-9DE7-6A879DD3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12E4-895F-481E-A7CE-5A901E30A01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55628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0DF0A96-FDD4-4FD0-A162-4B08B9D33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F3993E83-F02C-4751-BD5D-3827BF9A0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3C1397B0-1B25-4726-9196-AF48A03D7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47367E34-7C5C-497C-8073-FE6A3B0977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A435B1B7-C25B-48DC-8025-8293FFF5E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8CE8B653-1178-49E4-97E3-0677C9BCD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0261-7696-4818-8438-F054FEC3532D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BABD7246-0930-4E89-90F8-A5A920270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799BF600-3E63-4DDB-B385-6C5B86B27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12E4-895F-481E-A7CE-5A901E30A01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0733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4C9BBF6-5469-4111-8078-F9F69C024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0BCE65BD-93AF-4923-8583-52461D8FD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0261-7696-4818-8438-F054FEC3532D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398B5033-9074-49BE-B921-86F1B683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63F4B7C6-BC57-4FA6-8B28-E7CB586D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12E4-895F-481E-A7CE-5A901E30A01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1003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2D4725FA-2C89-4E29-A408-4463DAE9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0261-7696-4818-8438-F054FEC3532D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78A6036F-169B-4B86-9885-5592098EC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44250BE1-9FA8-46A3-AE22-EFD26A32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12E4-895F-481E-A7CE-5A901E30A01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54581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C78ABD1-4ECC-4273-997A-3A0BBD088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79DE78E-DF1A-49E9-AE62-925D3BB93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4E55CF08-9820-468D-9FE2-32981034A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4478D6B9-6687-4A8D-81D3-577C4B7C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0261-7696-4818-8438-F054FEC3532D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10FC5EB0-3ED5-4BCD-89CB-C08C4D06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0BFCBABC-9DFE-4B21-BE44-9C28AD03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12E4-895F-481E-A7CE-5A901E30A01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23640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581768E-F0AD-4DCD-9A2D-BC5A2FDCD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C978248E-4324-4FB5-8CFC-B7C219054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4E23E8D5-1ABA-472B-91AC-07A96E002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5DF9BC77-B5E0-458F-865D-890FCC8D7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0261-7696-4818-8438-F054FEC3532D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0FCC0019-8D1F-4DA2-8BFC-5D99B311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8AFB2DA8-1A38-48E4-962F-D3769E8AB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12E4-895F-481E-A7CE-5A901E30A01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85340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DD5B22FE-A275-4A28-8E2C-9DC168E0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B76EC92A-227E-4068-B2EC-4A0EF0C54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F4B68406-11A4-4FE8-B699-324ECDCB5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60261-7696-4818-8438-F054FEC3532D}" type="datetimeFigureOut">
              <a:rPr lang="hr-HR" smtClean="0"/>
              <a:pPr/>
              <a:t>24.9.2021.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90048897-9ECC-4C1A-9D72-3A7CA8FA4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F612B742-9EFA-4D13-9C86-11C8D97B0C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512E4-895F-481E-A7CE-5A901E30A01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46983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media" Target="../media/media1.mp3"/><Relationship Id="rId3" Type="http://schemas.openxmlformats.org/officeDocument/2006/relationships/hyperlink" Target="https://www.e-sfera.hr/dodatni-digitalni-sadrzaji/d589d4e9-7382-4e0a-ba7d-4a39003a10f9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hyperlink" Target="https://wordwall.net/play/9077/465/47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wordwall.net/play/9073/549/410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7C0C11D5-C418-490F-AEAB-D354F89EA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927"/>
            <a:ext cx="12192000" cy="687185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526A2600-4B20-44C5-9550-DD0C9CA11C4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6718" y="194791"/>
            <a:ext cx="4578493" cy="646841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DEEA136-20D7-4FEC-B098-3126DE8F636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4851154"/>
            <a:ext cx="5883150" cy="109737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91BA428B-B0EC-4091-A9A9-7430262A5B18}"/>
              </a:ext>
            </a:extLst>
          </p:cNvPr>
          <p:cNvSpPr txBox="1"/>
          <p:nvPr/>
        </p:nvSpPr>
        <p:spPr>
          <a:xfrm>
            <a:off x="6349896" y="1872653"/>
            <a:ext cx="5267419" cy="2062103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hr-HR" sz="4400" b="1" dirty="0">
                <a:solidFill>
                  <a:srgbClr val="CC00CC"/>
                </a:solidFill>
              </a:rPr>
              <a:t>UNIT 1</a:t>
            </a:r>
          </a:p>
          <a:p>
            <a:r>
              <a:rPr lang="hr-HR" sz="4400" b="1" dirty="0">
                <a:solidFill>
                  <a:srgbClr val="CC00CC"/>
                </a:solidFill>
              </a:rPr>
              <a:t>LEARNING LIFE</a:t>
            </a:r>
          </a:p>
          <a:p>
            <a:r>
              <a:rPr lang="hr-HR" sz="4000" dirty="0">
                <a:solidFill>
                  <a:srgbClr val="FF66CC"/>
                </a:solidFill>
              </a:rPr>
              <a:t>COOL SUMMER, PART 1</a:t>
            </a:r>
          </a:p>
        </p:txBody>
      </p:sp>
    </p:spTree>
    <p:extLst>
      <p:ext uri="{BB962C8B-B14F-4D97-AF65-F5344CB8AC3E}">
        <p14:creationId xmlns:p14="http://schemas.microsoft.com/office/powerpoint/2010/main" xmlns="" val="3487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7C0C11D5-C418-490F-AEAB-D354F89EA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927"/>
            <a:ext cx="12192000" cy="687185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0F11882-2E5E-41D8-82F4-C89AB03648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863" y="-6927"/>
            <a:ext cx="4858512" cy="68580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7A86375C-C016-460C-ACEA-1385991217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4298" y="339583"/>
            <a:ext cx="3355342" cy="1266586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2C208A71-721A-4F53-93A2-734938BBBBA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98238" y="2309660"/>
            <a:ext cx="3111763" cy="2238679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C653BE17-4C49-4BF2-BBE5-F090030D34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11408" b="6457"/>
          <a:stretch/>
        </p:blipFill>
        <p:spPr>
          <a:xfrm>
            <a:off x="3451241" y="4783683"/>
            <a:ext cx="2376491" cy="1561562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FA4A9D0B-247A-486E-9D6F-4E7B4840A77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t="9541" b="7677"/>
          <a:stretch/>
        </p:blipFill>
        <p:spPr>
          <a:xfrm>
            <a:off x="8060414" y="5105553"/>
            <a:ext cx="2030630" cy="1515977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5710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7C0C11D5-C418-490F-AEAB-D354F89EA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927"/>
            <a:ext cx="12192000" cy="687185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D60097B0-395E-4C9C-B91B-C6C7949284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0741" y="237060"/>
            <a:ext cx="3242572" cy="4867406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98964E9C-62C4-4E5E-8B19-A495A205C8A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2991" y="457847"/>
            <a:ext cx="6781800" cy="2266950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53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hlinkClick r:id="rId3"/>
            <a:extLst>
              <a:ext uri="{FF2B5EF4-FFF2-40B4-BE49-F238E27FC236}">
                <a16:creationId xmlns:a16="http://schemas.microsoft.com/office/drawing/2014/main" xmlns="" id="{7C0C11D5-C418-490F-AEAB-D354F89EA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4"/>
            <a:ext cx="12192000" cy="687185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E712E1C-2A22-4AD8-9C39-C4B9CB41ED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" r="48609"/>
          <a:stretch/>
        </p:blipFill>
        <p:spPr>
          <a:xfrm>
            <a:off x="29587" y="-13854"/>
            <a:ext cx="4962617" cy="685540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D59EFCB6-A293-4C9B-A988-6A8FD88A6C5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32092" y="1945392"/>
            <a:ext cx="3625575" cy="889292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E44AE6A-397A-4CC5-8209-368C64FF852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5857" y="3042608"/>
            <a:ext cx="4178087" cy="1929344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700934C2-6124-4A1D-B037-AD1BB781152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56631" y="3660878"/>
            <a:ext cx="4034595" cy="1629918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111F9372-2527-42D9-9E95-EE7C057D0C4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149184" y="4146805"/>
            <a:ext cx="3849069" cy="2575129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01_dip_in_8__l1_cool_summer">
            <a:hlinkClick r:id="" action="ppaction://media"/>
            <a:extLst>
              <a:ext uri="{FF2B5EF4-FFF2-40B4-BE49-F238E27FC236}">
                <a16:creationId xmlns:a16="http://schemas.microsoft.com/office/drawing/2014/main" xmlns="" id="{E6691A77-565F-4A84-995E-2266690F2D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50685" y="2093674"/>
            <a:ext cx="889292" cy="88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79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24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7C0C11D5-C418-490F-AEAB-D354F89EA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85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9837CDB-1F1F-474B-B0F8-613F32C78F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8118" y="1541857"/>
            <a:ext cx="3911485" cy="3085727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Slika 14">
            <a:hlinkClick r:id="rId5"/>
            <a:extLst>
              <a:ext uri="{FF2B5EF4-FFF2-40B4-BE49-F238E27FC236}">
                <a16:creationId xmlns:a16="http://schemas.microsoft.com/office/drawing/2014/main" xmlns="" id="{AFB088D4-81D7-4A92-BD90-3AA4BAF08ED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7476" y="4853501"/>
            <a:ext cx="2956620" cy="646331"/>
          </a:xfrm>
          <a:prstGeom prst="rect">
            <a:avLst/>
          </a:prstGeom>
        </p:spPr>
      </p:pic>
      <p:pic>
        <p:nvPicPr>
          <p:cNvPr id="17" name="Slika 16">
            <a:hlinkClick r:id="rId7"/>
            <a:extLst>
              <a:ext uri="{FF2B5EF4-FFF2-40B4-BE49-F238E27FC236}">
                <a16:creationId xmlns:a16="http://schemas.microsoft.com/office/drawing/2014/main" xmlns="" id="{95C4052B-3294-48E4-B3C9-F6AE7E18BEE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7476" y="5794418"/>
            <a:ext cx="2956620" cy="67117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E11EF98-2657-4C41-82CF-BD3FE05C763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6182" y="425530"/>
            <a:ext cx="3817165" cy="2695228"/>
          </a:xfrm>
          <a:prstGeom prst="rect">
            <a:avLst/>
          </a:prstGeom>
          <a:ln w="38100" cap="sq">
            <a:solidFill>
              <a:srgbClr val="CC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xmlns="" id="{1B1A2A9D-C9D2-4981-AA34-B7D9F91E0EF5}"/>
              </a:ext>
            </a:extLst>
          </p:cNvPr>
          <p:cNvSpPr/>
          <p:nvPr/>
        </p:nvSpPr>
        <p:spPr>
          <a:xfrm>
            <a:off x="2232010" y="885998"/>
            <a:ext cx="235982" cy="21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noFill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xmlns="" id="{FB906C48-FA9B-47A0-88A7-C276A7C95172}"/>
              </a:ext>
            </a:extLst>
          </p:cNvPr>
          <p:cNvSpPr/>
          <p:nvPr/>
        </p:nvSpPr>
        <p:spPr>
          <a:xfrm>
            <a:off x="2539014" y="1665727"/>
            <a:ext cx="235982" cy="21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CC00CC"/>
                </a:solidFill>
              </a:rPr>
              <a:t>1</a:t>
            </a:r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xmlns="" id="{90D5AD20-0C44-49A4-ACF4-CE32E1CA6B08}"/>
              </a:ext>
            </a:extLst>
          </p:cNvPr>
          <p:cNvSpPr/>
          <p:nvPr/>
        </p:nvSpPr>
        <p:spPr>
          <a:xfrm>
            <a:off x="2539014" y="1976273"/>
            <a:ext cx="235982" cy="21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CC00CC"/>
                </a:solidFill>
              </a:rPr>
              <a:t>2</a:t>
            </a: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xmlns="" id="{62FF4EF5-F6CE-48D2-BBB5-DA970F189F69}"/>
              </a:ext>
            </a:extLst>
          </p:cNvPr>
          <p:cNvSpPr/>
          <p:nvPr/>
        </p:nvSpPr>
        <p:spPr>
          <a:xfrm>
            <a:off x="2539014" y="1280593"/>
            <a:ext cx="235982" cy="21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CC00CC"/>
                </a:solidFill>
              </a:rPr>
              <a:t>3</a:t>
            </a:r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xmlns="" id="{7BB6B5C7-F1D8-46E1-B045-44B09084A8B1}"/>
              </a:ext>
            </a:extLst>
          </p:cNvPr>
          <p:cNvSpPr/>
          <p:nvPr/>
        </p:nvSpPr>
        <p:spPr>
          <a:xfrm>
            <a:off x="2539014" y="2268684"/>
            <a:ext cx="235982" cy="21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CC00CC"/>
                </a:solidFill>
              </a:rPr>
              <a:t>4</a:t>
            </a:r>
          </a:p>
        </p:txBody>
      </p:sp>
      <p:sp>
        <p:nvSpPr>
          <p:cNvPr id="20" name="Pravokutnik 19">
            <a:extLst>
              <a:ext uri="{FF2B5EF4-FFF2-40B4-BE49-F238E27FC236}">
                <a16:creationId xmlns:a16="http://schemas.microsoft.com/office/drawing/2014/main" xmlns="" id="{1396D663-349F-4C99-8FD5-0B1258912806}"/>
              </a:ext>
            </a:extLst>
          </p:cNvPr>
          <p:cNvSpPr/>
          <p:nvPr/>
        </p:nvSpPr>
        <p:spPr>
          <a:xfrm>
            <a:off x="2539014" y="2616507"/>
            <a:ext cx="235982" cy="21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CC00CC"/>
                </a:solidFill>
              </a:rPr>
              <a:t>5</a:t>
            </a:r>
          </a:p>
        </p:txBody>
      </p:sp>
      <p:sp>
        <p:nvSpPr>
          <p:cNvPr id="21" name="Pravokutnik 20">
            <a:extLst>
              <a:ext uri="{FF2B5EF4-FFF2-40B4-BE49-F238E27FC236}">
                <a16:creationId xmlns:a16="http://schemas.microsoft.com/office/drawing/2014/main" xmlns="" id="{71EEEFD2-DD19-4ACF-88AD-F834997F66F2}"/>
              </a:ext>
            </a:extLst>
          </p:cNvPr>
          <p:cNvSpPr/>
          <p:nvPr/>
        </p:nvSpPr>
        <p:spPr>
          <a:xfrm>
            <a:off x="2534395" y="941041"/>
            <a:ext cx="235982" cy="21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CC00CC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1491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15</Words>
  <Application>Microsoft Office PowerPoint</Application>
  <PresentationFormat>Custom</PresentationFormat>
  <Paragraphs>9</Paragraphs>
  <Slides>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Tema sustava Office</vt:lpstr>
      <vt:lpstr>Slide 1</vt:lpstr>
      <vt:lpstr>Slide 2</vt:lpstr>
      <vt:lpstr>Slide 3</vt:lpstr>
      <vt:lpstr>Slide 4</vt:lpstr>
      <vt:lpstr>Slide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Sandra Štambuk</dc:creator>
  <cp:lastModifiedBy>sk-kivanjek</cp:lastModifiedBy>
  <cp:revision>26</cp:revision>
  <dcterms:created xsi:type="dcterms:W3CDTF">2021-09-05T07:43:34Z</dcterms:created>
  <dcterms:modified xsi:type="dcterms:W3CDTF">2021-09-24T08:48:35Z</dcterms:modified>
</cp:coreProperties>
</file>